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72" autoAdjust="0"/>
  </p:normalViewPr>
  <p:slideViewPr>
    <p:cSldViewPr snapToGrid="0">
      <p:cViewPr>
        <p:scale>
          <a:sx n="99" d="100"/>
          <a:sy n="99" d="100"/>
        </p:scale>
        <p:origin x="6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7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3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3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2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7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7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5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91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93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>
              <a:lnSpc>
                <a:spcPct val="150000"/>
              </a:lnSpc>
            </a:pPr>
            <a:r>
              <a:rPr lang="ja-JP" altLang="en-US" sz="1600" dirty="0"/>
              <a:t>モータ：</a:t>
            </a: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  <a:endParaRPr lang="en-US" altLang="ja-JP" sz="1600" dirty="0"/>
          </a:p>
          <a:p>
            <a:pPr>
              <a:lnSpc>
                <a:spcPct val="150000"/>
              </a:lnSpc>
            </a:pPr>
            <a:r>
              <a:rPr lang="ja-JP" altLang="en-US" sz="1600" dirty="0"/>
              <a:t>ギア比：</a:t>
            </a:r>
            <a:r>
              <a:rPr lang="en-US" altLang="ja-JP" sz="1600" dirty="0"/>
              <a:t>114.7 : 1</a:t>
            </a:r>
            <a:endParaRPr lang="ja-JP" altLang="en-US" sz="1600" dirty="0"/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76" y="2292523"/>
            <a:ext cx="1702535" cy="127690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ECF62AA-4573-1030-4102-B6DCD0A49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5" b="21295"/>
          <a:stretch/>
        </p:blipFill>
        <p:spPr>
          <a:xfrm>
            <a:off x="6171396" y="3811741"/>
            <a:ext cx="2419152" cy="18143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D9B6D41-3BA5-3BC4-24FB-B47B250C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57" y="5230127"/>
            <a:ext cx="2170497" cy="16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600" dirty="0"/>
              <a:t>モータドライバ </a:t>
            </a:r>
            <a:r>
              <a:rPr kumimoji="1" lang="en-US" altLang="ja-JP" sz="1600" dirty="0"/>
              <a:t>: TB6643KQ</a:t>
            </a:r>
          </a:p>
          <a:p>
            <a:r>
              <a:rPr lang="ja-JP" altLang="en-US" sz="1600" dirty="0"/>
              <a:t>電源 </a:t>
            </a:r>
            <a:r>
              <a:rPr lang="en-US" altLang="ja-JP" sz="1600" dirty="0"/>
              <a:t>: 9V</a:t>
            </a:r>
            <a:r>
              <a:rPr lang="ja-JP" altLang="en-US" sz="1600" dirty="0"/>
              <a:t>電池</a:t>
            </a:r>
            <a:r>
              <a:rPr lang="en-US" altLang="ja-JP" sz="1600" dirty="0"/>
              <a:t>2</a:t>
            </a:r>
            <a:r>
              <a:rPr lang="ja-JP" altLang="en-US" sz="1600" dirty="0"/>
              <a:t>本・モバイルバッテリ</a:t>
            </a:r>
            <a:endParaRPr lang="en-US" altLang="ja-JP" sz="1600" dirty="0"/>
          </a:p>
          <a:p>
            <a:r>
              <a:rPr lang="en-US" altLang="ja-JP" sz="1600" dirty="0" err="1"/>
              <a:t>dcdc</a:t>
            </a:r>
            <a:r>
              <a:rPr lang="ja-JP" altLang="en-US" sz="1600" dirty="0"/>
              <a:t>コンバータ </a:t>
            </a:r>
            <a:r>
              <a:rPr lang="en-US" altLang="ja-JP" sz="1600" dirty="0"/>
              <a:t>:  SI-8008HFE</a:t>
            </a:r>
            <a:r>
              <a:rPr lang="ja-JP" altLang="en-US" sz="1600" dirty="0"/>
              <a:t>使用のスイッチング電源キット</a:t>
            </a:r>
            <a:endParaRPr lang="en-US" altLang="ja-JP" sz="1600" dirty="0"/>
          </a:p>
          <a:p>
            <a:r>
              <a:rPr kumimoji="1" lang="ja-JP" altLang="en-US" sz="1600" dirty="0"/>
              <a:t>距離センサ </a:t>
            </a:r>
            <a:r>
              <a:rPr kumimoji="1" lang="en-US" altLang="ja-JP" sz="1600" dirty="0"/>
              <a:t>: hc-sr04</a:t>
            </a:r>
            <a:endParaRPr kumimoji="1" lang="ja-JP" altLang="en-US" sz="1600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2888633"/>
            <a:ext cx="6833752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距離センサを追加して、前後方向の追従もできるようにする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710182" cy="3101983"/>
          </a:xfrm>
        </p:spPr>
        <p:txBody>
          <a:bodyPr/>
          <a:lstStyle/>
          <a:p>
            <a:r>
              <a:rPr lang="ja-JP" altLang="en-US" sz="2100" dirty="0"/>
              <a:t>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</a:t>
            </a:r>
            <a:r>
              <a:rPr lang="en-US" altLang="ja-JP" sz="1350" dirty="0" err="1"/>
              <a:t>RaspberryPi</a:t>
            </a:r>
            <a:r>
              <a:rPr lang="ja-JP" altLang="en-US" sz="1350" dirty="0"/>
              <a:t>による制御により実現する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5" name="IMG_5871">
            <a:hlinkClick r:id="" action="ppaction://media"/>
            <a:extLst>
              <a:ext uri="{FF2B5EF4-FFF2-40B4-BE49-F238E27FC236}">
                <a16:creationId xmlns:a16="http://schemas.microsoft.com/office/drawing/2014/main" id="{6459A870-C473-94E9-4EC4-5796BE996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00" y="2461059"/>
            <a:ext cx="639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無題の動画 ‐ Clipchampで作成 (3)">
            <a:hlinkClick r:id="" action="ppaction://media"/>
            <a:extLst>
              <a:ext uri="{FF2B5EF4-FFF2-40B4-BE49-F238E27FC236}">
                <a16:creationId xmlns:a16="http://schemas.microsoft.com/office/drawing/2014/main" id="{4876C3B2-0CDE-55B9-5B7E-9C533C94A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00" y="257205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218" y="2631067"/>
            <a:ext cx="3288023" cy="3101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72038" y="2631067"/>
            <a:ext cx="5471962" cy="3101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1171</TotalTime>
  <Words>248</Words>
  <Application>Microsoft Office PowerPoint</Application>
  <PresentationFormat>画面に合わせる (4:3)</PresentationFormat>
  <Paragraphs>41</Paragraphs>
  <Slides>14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78</cp:revision>
  <dcterms:created xsi:type="dcterms:W3CDTF">2022-10-03T14:01:18Z</dcterms:created>
  <dcterms:modified xsi:type="dcterms:W3CDTF">2023-02-09T14:22:59Z</dcterms:modified>
</cp:coreProperties>
</file>